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F637A21-0BCE-4333-8355-31FC82E8A86C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4CAB16-9D50-470A-A4DD-DFFE9E173493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59146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8A7870A3-750B-45AE-B9BD-FAABADA0EFE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49424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311EE17-FE2B-46B2-BEC7-B327590DD21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2703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E2FAA4B-3BF1-4F14-9DFF-FC4474FF4FB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787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52399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816F7F5-8BF3-4FFD-A11E-7B3C6AB2094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6077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301582F-AE14-4A45-BC57-0B9A9833763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94353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FE57181-C2C1-45DF-A832-F54AE3C9610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60478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49702AA-0D43-443C-9E3C-C71F1FB7E98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86533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A34556F-72D9-4E0F-BDE6-5D26B8691F1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5717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7E6BBB8-4899-406C-ABC4-8AD3A1FC13E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73572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F3A987-CB0A-4A7F-BE2C-5D653F915E9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9015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As with gladness men of old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did the guiding star behold;</a:t>
            </a:r>
            <a:endParaRPr lang="en-NZ" dirty="0"/>
          </a:p>
          <a:p>
            <a:r>
              <a:rPr lang="en-GB" dirty="0"/>
              <a:t>	as with joy they hailed its light,</a:t>
            </a:r>
            <a:endParaRPr lang="en-NZ" dirty="0"/>
          </a:p>
          <a:p>
            <a:r>
              <a:rPr lang="en-GB" dirty="0"/>
              <a:t>		leading onward, beaming bright;</a:t>
            </a:r>
            <a:endParaRPr lang="en-NZ" dirty="0"/>
          </a:p>
          <a:p>
            <a:r>
              <a:rPr lang="en-GB" dirty="0"/>
              <a:t>	so, most gracious Lord, may we</a:t>
            </a:r>
            <a:endParaRPr lang="en-NZ" dirty="0"/>
          </a:p>
          <a:p>
            <a:r>
              <a:rPr lang="en-GB" dirty="0"/>
              <a:t>		evermore be led to thee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257]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As with joyful steps they sped,</a:t>
            </a:r>
            <a:endParaRPr lang="en-NZ" dirty="0"/>
          </a:p>
          <a:p>
            <a:r>
              <a:rPr lang="en-GB" dirty="0"/>
              <a:t>		Saviour, to thy lowly bed,</a:t>
            </a:r>
            <a:endParaRPr lang="en-NZ" dirty="0"/>
          </a:p>
          <a:p>
            <a:r>
              <a:rPr lang="en-GB" dirty="0"/>
              <a:t>	there to bend the knee before</a:t>
            </a:r>
            <a:endParaRPr lang="en-NZ" dirty="0"/>
          </a:p>
          <a:p>
            <a:r>
              <a:rPr lang="en-GB" dirty="0"/>
              <a:t>		him whom </a:t>
            </a:r>
            <a:r>
              <a:rPr lang="en-GB" dirty="0" err="1"/>
              <a:t>heav’n</a:t>
            </a:r>
            <a:r>
              <a:rPr lang="en-GB" dirty="0"/>
              <a:t> and earth adore;</a:t>
            </a:r>
            <a:endParaRPr lang="en-NZ" dirty="0"/>
          </a:p>
          <a:p>
            <a:r>
              <a:rPr lang="en-GB" dirty="0"/>
              <a:t>	so may we with willing feet</a:t>
            </a:r>
            <a:endParaRPr lang="en-NZ" dirty="0"/>
          </a:p>
          <a:p>
            <a:r>
              <a:rPr lang="en-GB" dirty="0"/>
              <a:t>		ever seek thy mercy seat.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As they offered gifts most rare</a:t>
            </a:r>
            <a:endParaRPr lang="en-NZ" dirty="0"/>
          </a:p>
          <a:p>
            <a:r>
              <a:rPr lang="en-GB" dirty="0"/>
              <a:t>		at thy cradle rude and bare;</a:t>
            </a:r>
            <a:endParaRPr lang="en-NZ" dirty="0"/>
          </a:p>
          <a:p>
            <a:r>
              <a:rPr lang="en-GB" dirty="0"/>
              <a:t>	so may we with holy joy,</a:t>
            </a:r>
            <a:endParaRPr lang="en-NZ" dirty="0"/>
          </a:p>
          <a:p>
            <a:r>
              <a:rPr lang="en-GB" dirty="0"/>
              <a:t>		pure, and free from sin’s alloy,</a:t>
            </a:r>
            <a:endParaRPr lang="en-NZ" dirty="0"/>
          </a:p>
          <a:p>
            <a:r>
              <a:rPr lang="en-GB" dirty="0"/>
              <a:t>	all our costliest treasures bring,</a:t>
            </a:r>
            <a:endParaRPr lang="en-NZ" dirty="0"/>
          </a:p>
          <a:p>
            <a:r>
              <a:rPr lang="en-GB" dirty="0"/>
              <a:t>		Christ, to thee, our </a:t>
            </a:r>
            <a:r>
              <a:rPr lang="en-GB" dirty="0" err="1"/>
              <a:t>heav’nly</a:t>
            </a:r>
            <a:r>
              <a:rPr lang="en-GB" dirty="0"/>
              <a:t> King.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767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Holy Jesus, </a:t>
            </a:r>
            <a:r>
              <a:rPr lang="en-GB" dirty="0" err="1"/>
              <a:t>ev’ry</a:t>
            </a:r>
            <a:r>
              <a:rPr lang="en-GB" dirty="0"/>
              <a:t> day</a:t>
            </a:r>
            <a:endParaRPr lang="en-NZ" dirty="0"/>
          </a:p>
          <a:p>
            <a:r>
              <a:rPr lang="en-GB" dirty="0"/>
              <a:t>		keep us in the narrow way;</a:t>
            </a:r>
            <a:endParaRPr lang="en-NZ" dirty="0"/>
          </a:p>
          <a:p>
            <a:r>
              <a:rPr lang="en-GB" dirty="0"/>
              <a:t>	and when earthly things are past,</a:t>
            </a:r>
            <a:endParaRPr lang="en-NZ" dirty="0"/>
          </a:p>
          <a:p>
            <a:r>
              <a:rPr lang="en-GB" dirty="0"/>
              <a:t>		bring our ransomed souls at last</a:t>
            </a:r>
            <a:endParaRPr lang="en-NZ" dirty="0"/>
          </a:p>
          <a:p>
            <a:r>
              <a:rPr lang="en-GB" dirty="0"/>
              <a:t>	where they need no star to guide,</a:t>
            </a:r>
            <a:endParaRPr lang="en-NZ" dirty="0"/>
          </a:p>
          <a:p>
            <a:r>
              <a:rPr lang="en-GB" dirty="0"/>
              <a:t>		where no clouds thy glory hide.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0385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In the </a:t>
            </a:r>
            <a:r>
              <a:rPr lang="en-GB" dirty="0" err="1"/>
              <a:t>heav’nly</a:t>
            </a:r>
            <a:r>
              <a:rPr lang="en-GB" dirty="0"/>
              <a:t> country bright</a:t>
            </a:r>
            <a:endParaRPr lang="en-NZ" dirty="0"/>
          </a:p>
          <a:p>
            <a:r>
              <a:rPr lang="en-GB" dirty="0"/>
              <a:t>		need they no created light;</a:t>
            </a:r>
            <a:endParaRPr lang="en-NZ" dirty="0"/>
          </a:p>
          <a:p>
            <a:r>
              <a:rPr lang="en-GB" dirty="0"/>
              <a:t>	thou its light, its joy, its crown,</a:t>
            </a:r>
            <a:endParaRPr lang="en-NZ" dirty="0"/>
          </a:p>
          <a:p>
            <a:r>
              <a:rPr lang="en-GB" dirty="0"/>
              <a:t>		thou its sun which goes not down;</a:t>
            </a:r>
            <a:endParaRPr lang="en-NZ" dirty="0"/>
          </a:p>
          <a:p>
            <a:r>
              <a:rPr lang="en-GB" dirty="0"/>
              <a:t>	there forever may we sing</a:t>
            </a:r>
            <a:endParaRPr lang="en-NZ" dirty="0"/>
          </a:p>
          <a:p>
            <a:r>
              <a:rPr lang="en-GB" dirty="0"/>
              <a:t>		alleluias to our King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257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William C. Dix, 1860</a:t>
            </a:r>
            <a:endParaRPr lang="en-NZ" sz="1000" dirty="0"/>
          </a:p>
          <a:p>
            <a:pPr algn="r"/>
            <a:r>
              <a:rPr lang="en-GB" sz="1000" dirty="0"/>
              <a:t>Tune: Conrad Kocher, 1838; adapt. William H. Monk, 1861; </a:t>
            </a:r>
            <a:r>
              <a:rPr lang="en-GB" sz="1000" dirty="0" err="1"/>
              <a:t>desc</a:t>
            </a:r>
            <a:r>
              <a:rPr lang="en-GB" sz="1000" dirty="0"/>
              <a:t>. Sydney H. Nicholson, 1944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54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2014-03-02T22:25:34Z</dcterms:created>
  <dcterms:modified xsi:type="dcterms:W3CDTF">2014-03-02T22:27:05Z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